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82" y="-17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9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19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6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4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84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41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0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062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2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3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00B52-FBAB-400A-98AD-C9A0E453013E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E699-21DB-4C1D-B612-8FCF6066C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14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0" y="59046"/>
            <a:ext cx="8327300" cy="673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01" y="41181"/>
            <a:ext cx="5170598" cy="677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66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0" y="364814"/>
            <a:ext cx="8327300" cy="612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76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0" y="670582"/>
            <a:ext cx="8327300" cy="551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79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0" y="1386209"/>
            <a:ext cx="8327300" cy="408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142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2" y="1386209"/>
            <a:ext cx="8392357" cy="408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66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0" y="364814"/>
            <a:ext cx="8327300" cy="612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290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화면 슬라이드 쇼(4:3)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</cp:revision>
  <dcterms:created xsi:type="dcterms:W3CDTF">2021-02-19T05:31:06Z</dcterms:created>
  <dcterms:modified xsi:type="dcterms:W3CDTF">2021-02-19T05:37:03Z</dcterms:modified>
</cp:coreProperties>
</file>